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5" r:id="rId20"/>
    <p:sldId id="276" r:id="rId21"/>
    <p:sldId id="277" r:id="rId22"/>
    <p:sldId id="27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17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A8F1E-3998-4DD5-97BC-9D337A001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4A7088-C0A2-4F95-8667-0CE07C74F6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B1A550-20E5-480F-8322-8492BA0B4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C80E5-F884-47DF-B5DB-04BF6D28F258}" type="datetimeFigureOut">
              <a:rPr lang="en-US" smtClean="0"/>
              <a:t>19/12/2020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F4FEA-8408-461E-B5C8-8F8CD2CC1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C0286-74AA-4533-B9C7-28A96BB85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3FF99-6ED6-4C41-ACB1-E00015C10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977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35CD5-79C8-4088-AC22-FE9891AD2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CD8B45-9400-4F73-9B16-3103DF1CD5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D91B1-D5B2-456B-880B-137A05D41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C80E5-F884-47DF-B5DB-04BF6D28F258}" type="datetimeFigureOut">
              <a:rPr lang="en-US" smtClean="0"/>
              <a:t>19/12/2020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5E386-C4BD-477E-92D7-D60010A87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AD994-D1EF-40A9-8029-5FDA985C6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3FF99-6ED6-4C41-ACB1-E00015C10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5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5F2089-6B9F-4039-954E-BD6E26EA43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3CDA34-D1E3-42DB-A2F2-232E4961E6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DBA2C-5B5A-4B71-978A-57FF24BD3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C80E5-F884-47DF-B5DB-04BF6D28F258}" type="datetimeFigureOut">
              <a:rPr lang="en-US" smtClean="0"/>
              <a:t>19/12/2020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62AE7-FB10-4241-918B-DC9762236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05E076-0BB3-4EB3-AA46-6C3E6293D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3FF99-6ED6-4C41-ACB1-E00015C10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441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B1556-FF54-4B71-8748-5AE34D92A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9B306-870A-4A09-95A1-22549417F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D314B-DF3E-43F0-A3E8-D22FD3E95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C80E5-F884-47DF-B5DB-04BF6D28F258}" type="datetimeFigureOut">
              <a:rPr lang="en-US" smtClean="0"/>
              <a:t>19/12/2020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CBF0A-888E-4106-A47A-CB2EF4888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88389-C497-4055-B052-785073453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3FF99-6ED6-4C41-ACB1-E00015C10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09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C15B0-E913-433A-9C15-D5CF2035C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E75C6B-1A1D-4F20-84AB-00D65EA58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1F79A-B274-4890-BC64-343324147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C80E5-F884-47DF-B5DB-04BF6D28F258}" type="datetimeFigureOut">
              <a:rPr lang="en-US" smtClean="0"/>
              <a:t>19/12/2020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3CFFF-CCE3-43AA-B5DF-70919EEF4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EF0D3-13C4-4DBE-93B8-AC94AEC04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3FF99-6ED6-4C41-ACB1-E00015C10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59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F574A-17F1-4CF2-88DF-7E2B3DBEA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FDA88-DD1D-4BC7-B223-EEF49A1D7B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22C129-C869-486B-AA15-1EB2BF91CA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44B50B-564F-4F6D-AFE5-FF642F7FD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C80E5-F884-47DF-B5DB-04BF6D28F258}" type="datetimeFigureOut">
              <a:rPr lang="en-US" smtClean="0"/>
              <a:t>19/12/2020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F384E3-2ABE-4E32-9746-009805F6D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93C665-F006-4B19-B0C4-C815F9B4C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3FF99-6ED6-4C41-ACB1-E00015C10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999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66EF1-A0A5-4BC4-B170-597A2643B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D6C670-DFAA-4150-9379-42175C7288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2D79DF-9ED5-4BFA-B4E9-F9D1A3A52D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3BF1A3-22BF-40C2-98DA-2922826BD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6D6F32-5D6D-4B8D-A238-7349342816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5272B3-F057-48FE-B3B3-1D56C5BC9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C80E5-F884-47DF-B5DB-04BF6D28F258}" type="datetimeFigureOut">
              <a:rPr lang="en-US" smtClean="0"/>
              <a:t>19/12/2020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C44A03-A001-48EF-978F-39B69A693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EA7776-1A16-4B58-9E4A-E6EB88627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3FF99-6ED6-4C41-ACB1-E00015C10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69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FD15E-09C4-4106-917C-456B2DD56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A1EE16-584E-46C6-90A3-B0B044121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C80E5-F884-47DF-B5DB-04BF6D28F258}" type="datetimeFigureOut">
              <a:rPr lang="en-US" smtClean="0"/>
              <a:t>19/12/2020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4304DC-E13B-4772-A9E5-3018BBC5A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89A591-F0B8-4528-966D-2863A0B2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3FF99-6ED6-4C41-ACB1-E00015C10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818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1C9B97-4A38-429D-846C-17A8EDAF3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C80E5-F884-47DF-B5DB-04BF6D28F258}" type="datetimeFigureOut">
              <a:rPr lang="en-US" smtClean="0"/>
              <a:t>19/12/2020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D46A57-1054-49AD-ADEA-00BDAE82D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37BCB-7A37-4575-ABC3-DF42BDCE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3FF99-6ED6-4C41-ACB1-E00015C10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374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FCBA8-0110-490F-AF83-357C258C5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D02EF-1A81-425E-9D65-4EF467DAC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242A9E-A220-4427-A69C-9062E74774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53953-D2E3-4192-B323-AD5FBBA69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C80E5-F884-47DF-B5DB-04BF6D28F258}" type="datetimeFigureOut">
              <a:rPr lang="en-US" smtClean="0"/>
              <a:t>19/12/2020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A7F82C-6F53-465F-8D7E-1519ABDF6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0E0651-17D9-45B5-8D0E-24E84AC69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3FF99-6ED6-4C41-ACB1-E00015C10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00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5C417-E064-49C7-8117-011F797F0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95BBA1-9E22-4219-A66A-1C3E549110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1DEF77-DB4A-47E2-A9ED-5D5626211D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9550E4-A76C-408A-8D14-DF3E962B8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C80E5-F884-47DF-B5DB-04BF6D28F258}" type="datetimeFigureOut">
              <a:rPr lang="en-US" smtClean="0"/>
              <a:t>19/12/2020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0AA087-83F0-4500-8E3C-98614BE59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76A521-9671-4BE0-A023-3C6283A37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3FF99-6ED6-4C41-ACB1-E00015C10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14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58DF06-0A94-4A64-9059-FD6BC9C72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B396C-FA26-4689-B99C-470C97152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91165-E5C7-4722-AD1F-E6D145F41E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7C80E5-F884-47DF-B5DB-04BF6D28F258}" type="datetimeFigureOut">
              <a:rPr lang="en-US" smtClean="0"/>
              <a:t>19/12/2020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3711C-F1EC-4624-B3A8-28B5BE4E9B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71256-94A6-412D-B0E1-38B662D09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03FF99-6ED6-4C41-ACB1-E00015C10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488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BD886-B593-4BA1-9FE2-E671334EE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313"/>
            <a:ext cx="9144000" cy="838201"/>
          </a:xfrm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Kỳ</a:t>
            </a:r>
            <a:endParaRPr lang="en-US" sz="4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1B15F6-C960-49B4-BDB6-C9BB03D91B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161143"/>
            <a:ext cx="9144000" cy="5696857"/>
          </a:xfrm>
        </p:spPr>
        <p:txBody>
          <a:bodyPr>
            <a:normAutofit fontScale="92500" lnSpcReduction="20000"/>
          </a:bodyPr>
          <a:lstStyle/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250000"/>
              </a:lnSpc>
            </a:pPr>
            <a:r>
              <a:rPr lang="en-US" sz="2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             </a:t>
            </a:r>
            <a:r>
              <a:rPr lang="vi-VN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Giảng viên hướng dẫn:</a:t>
            </a:r>
            <a:r>
              <a:rPr lang="vi-V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vi-V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TS. Nguyễn Thành Sơ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     </a:t>
            </a:r>
          </a:p>
          <a:p>
            <a:pPr algn="l"/>
            <a:r>
              <a:rPr lang="en-US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               </a:t>
            </a:r>
            <a:r>
              <a:rPr lang="vi-VN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Sinh viên thực hiện:</a:t>
            </a:r>
            <a:r>
              <a:rPr lang="en-US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</a:t>
            </a:r>
            <a:r>
              <a:rPr lang="vi-VN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MSSV</a:t>
            </a:r>
            <a:r>
              <a:rPr lang="en-US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>
              <a:lnSpc>
                <a:spcPct val="115000"/>
              </a:lnSpc>
              <a:spcAft>
                <a:spcPts val="1000"/>
              </a:spcAft>
              <a:tabLst>
                <a:tab pos="1581150" algn="l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	         Đỗ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Viết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Hải</a:t>
            </a:r>
            <a:r>
              <a:rPr lang="vi-VN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	 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</a:t>
            </a:r>
            <a:r>
              <a:rPr lang="vi-V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171330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17</a:t>
            </a:r>
          </a:p>
          <a:p>
            <a:pPr algn="l">
              <a:lnSpc>
                <a:spcPct val="115000"/>
              </a:lnSpc>
              <a:spcAft>
                <a:spcPts val="1000"/>
              </a:spcAft>
              <a:tabLst>
                <a:tab pos="1581150" algn="l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	        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Vũ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Ngọc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Khang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             17133033</a:t>
            </a:r>
          </a:p>
          <a:p>
            <a:pPr algn="l">
              <a:lnSpc>
                <a:spcPct val="115000"/>
              </a:lnSpc>
              <a:spcAft>
                <a:spcPts val="1000"/>
              </a:spcAft>
              <a:tabLst>
                <a:tab pos="1581150" algn="l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	        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Nguyễn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Phước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Sang              17133055</a:t>
            </a:r>
          </a:p>
          <a:p>
            <a:pPr algn="l">
              <a:lnSpc>
                <a:spcPct val="115000"/>
              </a:lnSpc>
              <a:spcAft>
                <a:spcPts val="1000"/>
              </a:spcAft>
              <a:tabLst>
                <a:tab pos="1581150" algn="l"/>
              </a:tabLst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		     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Nguyễn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Kha		18110301</a:t>
            </a:r>
          </a:p>
          <a:p>
            <a:pPr algn="l"/>
            <a:r>
              <a:rPr lang="en-US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		    </a:t>
            </a:r>
            <a:r>
              <a:rPr lang="en-US" b="1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Nhóm</a:t>
            </a:r>
            <a:r>
              <a:rPr lang="en-US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US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		          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10</a:t>
            </a:r>
            <a:r>
              <a:rPr lang="vi-VN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699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1A1C53-0D30-4D7D-815E-C86A8F46C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006" y="1216627"/>
            <a:ext cx="7878274" cy="544906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9BBB822-5D7A-4B5B-B184-042EE6EE3BEA}"/>
              </a:ext>
            </a:extLst>
          </p:cNvPr>
          <p:cNvSpPr txBox="1">
            <a:spLocks/>
          </p:cNvSpPr>
          <p:nvPr/>
        </p:nvSpPr>
        <p:spPr>
          <a:xfrm>
            <a:off x="1524000" y="192313"/>
            <a:ext cx="9144000" cy="83820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9635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AF6EB-5CA6-4E81-A83E-6B00B6446592}"/>
              </a:ext>
            </a:extLst>
          </p:cNvPr>
          <p:cNvSpPr txBox="1">
            <a:spLocks/>
          </p:cNvSpPr>
          <p:nvPr/>
        </p:nvSpPr>
        <p:spPr>
          <a:xfrm>
            <a:off x="1524000" y="192313"/>
            <a:ext cx="9144000" cy="83820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EBF1F6-D1C2-457A-9741-C7CD63868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968" y="1111837"/>
            <a:ext cx="7802064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052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2CC3F2-4F48-486F-835A-2D867BF20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125" y="1132113"/>
            <a:ext cx="9497750" cy="559163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1854EB6-9731-493A-B1AF-038919B32A27}"/>
              </a:ext>
            </a:extLst>
          </p:cNvPr>
          <p:cNvSpPr txBox="1">
            <a:spLocks/>
          </p:cNvSpPr>
          <p:nvPr/>
        </p:nvSpPr>
        <p:spPr>
          <a:xfrm>
            <a:off x="1524000" y="192313"/>
            <a:ext cx="9144000" cy="83820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Profile</a:t>
            </a:r>
          </a:p>
        </p:txBody>
      </p:sp>
    </p:spTree>
    <p:extLst>
      <p:ext uri="{BB962C8B-B14F-4D97-AF65-F5344CB8AC3E}">
        <p14:creationId xmlns:p14="http://schemas.microsoft.com/office/powerpoint/2010/main" val="33047720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03820D-D87A-4320-B77A-839D08CBC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598" y="1162110"/>
            <a:ext cx="9516803" cy="550357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96D6FB1-DF76-48CF-A3AA-5D08817F39DE}"/>
              </a:ext>
            </a:extLst>
          </p:cNvPr>
          <p:cNvSpPr txBox="1">
            <a:spLocks/>
          </p:cNvSpPr>
          <p:nvPr/>
        </p:nvSpPr>
        <p:spPr>
          <a:xfrm>
            <a:off x="1524000" y="192313"/>
            <a:ext cx="9144000" cy="83820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3222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EACC3C-8A8D-4EF5-9971-F314D5C48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308" y="1227939"/>
            <a:ext cx="7468642" cy="563006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5C2148D-494A-40F1-9685-6F0B05DE8FBF}"/>
              </a:ext>
            </a:extLst>
          </p:cNvPr>
          <p:cNvSpPr txBox="1">
            <a:spLocks/>
          </p:cNvSpPr>
          <p:nvPr/>
        </p:nvSpPr>
        <p:spPr>
          <a:xfrm>
            <a:off x="1524000" y="192313"/>
            <a:ext cx="9144000" cy="83820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8238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2CF0A4-BC42-4602-BCE9-4E03914B1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072" y="1132676"/>
            <a:ext cx="9535856" cy="572532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98F919A-6EF4-48EB-8A4D-5A45C6DD25D0}"/>
              </a:ext>
            </a:extLst>
          </p:cNvPr>
          <p:cNvSpPr txBox="1">
            <a:spLocks/>
          </p:cNvSpPr>
          <p:nvPr/>
        </p:nvSpPr>
        <p:spPr>
          <a:xfrm>
            <a:off x="1524000" y="192313"/>
            <a:ext cx="9144000" cy="83820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8579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FF4C08-214D-4F51-A34B-ACE75694F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125" y="1161255"/>
            <a:ext cx="9497750" cy="569674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611A65E-9486-487D-B291-E3968B143462}"/>
              </a:ext>
            </a:extLst>
          </p:cNvPr>
          <p:cNvSpPr txBox="1">
            <a:spLocks/>
          </p:cNvSpPr>
          <p:nvPr/>
        </p:nvSpPr>
        <p:spPr>
          <a:xfrm>
            <a:off x="1524000" y="192313"/>
            <a:ext cx="9144000" cy="83820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Thanh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631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6FA40B-B4B8-4549-97A3-9CFE57375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197" y="1180308"/>
            <a:ext cx="9516803" cy="567769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1834F39-CFEF-44CC-9C04-1205CE5857F6}"/>
              </a:ext>
            </a:extLst>
          </p:cNvPr>
          <p:cNvSpPr txBox="1">
            <a:spLocks/>
          </p:cNvSpPr>
          <p:nvPr/>
        </p:nvSpPr>
        <p:spPr>
          <a:xfrm>
            <a:off x="1524000" y="192313"/>
            <a:ext cx="9144000" cy="83820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575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67AD2-59E7-489F-9CDA-D644369E1507}"/>
              </a:ext>
            </a:extLst>
          </p:cNvPr>
          <p:cNvSpPr txBox="1">
            <a:spLocks/>
          </p:cNvSpPr>
          <p:nvPr/>
        </p:nvSpPr>
        <p:spPr>
          <a:xfrm>
            <a:off x="1524000" y="192313"/>
            <a:ext cx="9144000" cy="83820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2E6517-2419-4ACF-9908-E02EAA772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085" y="1280885"/>
            <a:ext cx="7649028" cy="453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997964"/>
      </p:ext>
    </p:extLst>
  </p:cSld>
  <p:clrMapOvr>
    <a:masterClrMapping/>
  </p:clrMapOvr>
  <p:transition spd="slow">
    <p:wheel spokes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CE853F-6A9E-4723-939E-8C3D970698D9}"/>
              </a:ext>
            </a:extLst>
          </p:cNvPr>
          <p:cNvSpPr txBox="1">
            <a:spLocks/>
          </p:cNvSpPr>
          <p:nvPr/>
        </p:nvSpPr>
        <p:spPr>
          <a:xfrm>
            <a:off x="1524000" y="192313"/>
            <a:ext cx="9144000" cy="83820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Trigger – Function - Procedure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3650BC-0769-4E66-83E8-BCEBB86F8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543" y="1410991"/>
            <a:ext cx="6865257" cy="477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495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BD886-B593-4BA1-9FE2-E671334EE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313"/>
            <a:ext cx="9144000" cy="838201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LinQ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SQL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1B15F6-C960-49B4-BDB6-C9BB03D91B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6686" y="2235199"/>
            <a:ext cx="7388866" cy="2119087"/>
          </a:xfrm>
        </p:spPr>
        <p:txBody>
          <a:bodyPr>
            <a:normAutofit/>
          </a:bodyPr>
          <a:lstStyle/>
          <a:p>
            <a:pPr algn="just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LinQ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SQL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ngay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Khi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LinQ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phỏng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entity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55B46E-65EA-4FBB-A9DB-54497711F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114" y="1030514"/>
            <a:ext cx="3251200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52979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CE853F-6A9E-4723-939E-8C3D970698D9}"/>
              </a:ext>
            </a:extLst>
          </p:cNvPr>
          <p:cNvSpPr txBox="1">
            <a:spLocks/>
          </p:cNvSpPr>
          <p:nvPr/>
        </p:nvSpPr>
        <p:spPr>
          <a:xfrm>
            <a:off x="1524000" y="192313"/>
            <a:ext cx="9144000" cy="83820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Trigger – Function - Procedure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99366C-BF1B-4AFA-B298-9B53C4158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515" y="1654629"/>
            <a:ext cx="6536404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23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CE853F-6A9E-4723-939E-8C3D970698D9}"/>
              </a:ext>
            </a:extLst>
          </p:cNvPr>
          <p:cNvSpPr txBox="1">
            <a:spLocks/>
          </p:cNvSpPr>
          <p:nvPr/>
        </p:nvSpPr>
        <p:spPr>
          <a:xfrm>
            <a:off x="1524000" y="192313"/>
            <a:ext cx="9144000" cy="83820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Trigger – Function - Procedure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067AB8-D9D0-4B4E-8250-F3A1691D3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930" y="2490265"/>
            <a:ext cx="5420481" cy="283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49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65304A-8F4E-4879-96AC-BC16649BC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881" y="2068285"/>
            <a:ext cx="8472616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035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BD886-B593-4BA1-9FE2-E671334EE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313"/>
            <a:ext cx="9144000" cy="838201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E40577-FDF7-4FE2-BEE1-E843BF379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14" y="1567541"/>
            <a:ext cx="6096001" cy="4064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3A1F41-3609-4046-AD59-146D253FD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257" y="1567542"/>
            <a:ext cx="5007429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337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BD886-B593-4BA1-9FE2-E671334EE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313"/>
            <a:ext cx="9144000" cy="838201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A6AC9-DE77-4A29-BBD5-7B70BF857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914" y="1320800"/>
            <a:ext cx="8810171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4349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BD886-B593-4BA1-9FE2-E671334EE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313"/>
            <a:ext cx="9144000" cy="838201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B61138-29E8-4E96-B312-6BA16B0E4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715" y="1311890"/>
            <a:ext cx="8078327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49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BD886-B593-4BA1-9FE2-E671334EE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313"/>
            <a:ext cx="9144000" cy="838201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AAE5BF-AB02-4EBC-A8EE-524E29FBE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1617420"/>
            <a:ext cx="5994400" cy="41534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97A509-9EB1-4568-B5D9-E5F4BA6F4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17420"/>
            <a:ext cx="5994400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72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BD886-B593-4BA1-9FE2-E671334EE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313"/>
            <a:ext cx="9144000" cy="838201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5F37A8-82C8-4E81-859B-A2A353394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084" y="1190171"/>
            <a:ext cx="8002117" cy="5475516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2372901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BD886-B593-4BA1-9FE2-E671334EE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313"/>
            <a:ext cx="9144000" cy="838201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724A76-D8E7-4803-A7A8-569748FA0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0514"/>
            <a:ext cx="5964454" cy="56491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6A4C5D-47BA-4C33-BF02-BC33D01B2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546" y="1030514"/>
            <a:ext cx="5964454" cy="549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652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7A3D07-9201-4560-BDAF-F7C1DBEC1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301" y="1030514"/>
            <a:ext cx="8087854" cy="582748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8D0A500-C257-4B6B-B0F5-0FED47177554}"/>
              </a:ext>
            </a:extLst>
          </p:cNvPr>
          <p:cNvSpPr txBox="1">
            <a:spLocks/>
          </p:cNvSpPr>
          <p:nvPr/>
        </p:nvSpPr>
        <p:spPr>
          <a:xfrm>
            <a:off x="1524000" y="192313"/>
            <a:ext cx="9144000" cy="83820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8480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272</Words>
  <Application>Microsoft Office PowerPoint</Application>
  <PresentationFormat>Widescreen</PresentationFormat>
  <Paragraphs>33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Office Theme</vt:lpstr>
      <vt:lpstr>Báo Cáo Cuối Kỳ</vt:lpstr>
      <vt:lpstr>Giới Thiệu Về LinQ to SQL</vt:lpstr>
      <vt:lpstr>Đăng Nhập – Đăng Ký</vt:lpstr>
      <vt:lpstr>Quản Lý – Khách Hàng</vt:lpstr>
      <vt:lpstr>Quản Lý – Sản Phẩm</vt:lpstr>
      <vt:lpstr>Quản Lý – Sản Phẩm</vt:lpstr>
      <vt:lpstr>Quản Lý – Đơn Hàng</vt:lpstr>
      <vt:lpstr>Quản Lý – Thống Kê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Cuối Kỳ</dc:title>
  <dc:creator>Do Lao</dc:creator>
  <cp:lastModifiedBy>Do Lao</cp:lastModifiedBy>
  <cp:revision>10</cp:revision>
  <dcterms:created xsi:type="dcterms:W3CDTF">2020-12-19T13:52:27Z</dcterms:created>
  <dcterms:modified xsi:type="dcterms:W3CDTF">2020-12-19T15:20:00Z</dcterms:modified>
</cp:coreProperties>
</file>